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«Контролінг»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бакалавр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«Контролінг» є принципи оперативного та стратегічного управління процесами, що здійснюються на підприємстві для досягнення усіма структурними підрозділами стратегічних і поточних цілей та прийняття управлінських рішень з оптимізації співвідношення “витрати-обсяг прибуток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”.</a:t>
            </a: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студентам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uk-UA" sz="1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«Контролінг»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191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оволодіння теоретичними (базовими) знаннями з питань сутності, функції та видів контролінгу, організації управлінського обліку в системі контролінгу;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191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опанування методології оперативного і стратегічного контролінгу та контролінгу інвестиційних проектів;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191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практичних навичок щодо створення служби контролінгу та системи бюджетування, проведення діагностики фінансово-господарського стану підприємництва та підтримки прийняття управлінських рішень.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Здатність визначати та описувати характеристики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Здатність аналізувати результати діяльності організації, зіставляти їх з факторами впливу зовнішнього та внутрішнього середовища.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Здатність визначати перспективи розвитку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Вміння визначати функціональні області організації та зв’язки між ними.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Здатність управляти організацією та її підрозділами через реалізацію функцій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менеджменту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</a:t>
            </a:r>
            <a:r>
              <a:rPr lang="uk-UA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нати свої права і обов’язки як члена суспільства, усвідомлювати цінності громадянського суспільства,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права, прав і свобод людини і громадянина в Україні,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80"/>
              </a:spcAft>
            </a:pP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демонструвати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 аналізу ситуації та здійснення комунікації у різних сферах діяльності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цінювати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правові, соціальні та економічні наслідки функціонування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організації,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180"/>
              </a:spcAft>
            </a:pP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описувати зміст функціональних сфер діяльності організації. 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виявляти навички пошуку, збирання та аналізу інформації, розрахунку показників для обґрунтування управлінських рішень</a:t>
            </a: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причини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виникнення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Контролінг: сутність, функції та види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об’єктів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4.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управлінського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обліку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5. Система планування і бюджетування на підприємстві.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6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Методичний інструментарій оперативного 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контролінгу.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630555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взаємозв’язку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витрат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обсягу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прибутку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8.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управлінських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інвестиційних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проектів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Давидович І. Є.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І. Є. Давидович. – К.: Центр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учбової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2008. – 552 с.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Калайтан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Т.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Калайтан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Львів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Світ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2000, 2008. – 252 с.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Контроллинг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как инструмент управления предприятием / Е. А.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Ананькина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Данилочкин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Н. Г.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Данилочкина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др. – М.: ЮНИТИ-ДАНА, 2004. – 279 с.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Яковлєв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Ю. П.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базі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інформаційних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Ю. П.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Яковлєв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– К.: Центр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2006. – 318 с.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самостійної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для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студентів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спеціальності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8.03050801 "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кредит"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усіх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форм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Сабліна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Б. Кузенко. – Х. : Вид. ХНЕУ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Кузнеця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2014. – 48 с.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Швиданенко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Г. О., Лавриненко В. В.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Г. О.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Швиданенко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В. В. Лавриненко;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-во освіти і науки України, ДВНЗ «КНЕУ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Вадима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Гетьмана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 – К.: КНЕУ, 2008. – 264 с.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Цигилик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І. І.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Контролінг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посібник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І. І.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Цигилик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-во освіти і науки України,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-т менеджменту та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Галицька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академія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 – К.: ЦНЛ, 2004. – 76 с.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1139190" algn="l"/>
              </a:tabLs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617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«Контролінг»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19</cp:revision>
  <dcterms:created xsi:type="dcterms:W3CDTF">2020-05-28T12:18:49Z</dcterms:created>
  <dcterms:modified xsi:type="dcterms:W3CDTF">2020-06-05T11:41:52Z</dcterms:modified>
</cp:coreProperties>
</file>